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72" r:id="rId10"/>
    <p:sldId id="270" r:id="rId11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FE"/>
    <a:srgbClr val="5D9FD5"/>
    <a:srgbClr val="D1FBFF"/>
    <a:srgbClr val="C7CDD7"/>
    <a:srgbClr val="000066"/>
    <a:srgbClr val="003366"/>
    <a:srgbClr val="327FBE"/>
    <a:srgbClr val="E5F6FB"/>
    <a:srgbClr val="AFF7FF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9645" autoAdjust="0"/>
  </p:normalViewPr>
  <p:slideViewPr>
    <p:cSldViewPr>
      <p:cViewPr>
        <p:scale>
          <a:sx n="110" d="100"/>
          <a:sy n="110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47E-2"/>
          <c:y val="0.17499370800961406"/>
          <c:w val="0.93830175696457008"/>
          <c:h val="0.63111765359404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41304326955"/>
                  <c:y val="0.230611645576328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в 2,7 раза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450</c:v>
                </c:pt>
                <c:pt idx="1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955328"/>
        <c:axId val="127956864"/>
      </c:barChart>
      <c:catAx>
        <c:axId val="12795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7956864"/>
        <c:crosses val="autoZero"/>
        <c:auto val="1"/>
        <c:lblAlgn val="ctr"/>
        <c:lblOffset val="100"/>
        <c:noMultiLvlLbl val="0"/>
      </c:catAx>
      <c:valAx>
        <c:axId val="1279568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27955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4"/>
            <a:ext cx="7174361" cy="2862322"/>
          </a:xfrm>
        </p:spPr>
        <p:txBody>
          <a:bodyPr/>
          <a:lstStyle/>
          <a:p>
            <a:r>
              <a:rPr lang="ru-RU" sz="3600" dirty="0" smtClean="0"/>
              <a:t>Оптимизация процесса создания электронного портфолио педагогов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105" y="3594393"/>
            <a:ext cx="3600400" cy="216059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МБДОУ «ДСКВ №31 «Берёзка»</a:t>
            </a:r>
          </a:p>
          <a:p>
            <a:pPr marL="0" indent="0" algn="ctr">
              <a:buNone/>
            </a:pPr>
            <a:r>
              <a:rPr lang="ru-RU" dirty="0" err="1" smtClean="0"/>
              <a:t>Юргинский</a:t>
            </a:r>
            <a:r>
              <a:rPr lang="ru-RU" dirty="0" smtClean="0"/>
              <a:t> ГО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39" y="122238"/>
            <a:ext cx="880085" cy="1041400"/>
          </a:xfrm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162" y="116632"/>
            <a:ext cx="3990772" cy="58477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700808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комбинированного вида  №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31 «Берёзка»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e-mail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sad312011@mail.ru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89" y="116632"/>
            <a:ext cx="7933134" cy="707886"/>
          </a:xfrm>
        </p:spPr>
        <p:txBody>
          <a:bodyPr/>
          <a:lstStyle/>
          <a:p>
            <a:r>
              <a:rPr lang="ru-RU" sz="2000" dirty="0" smtClean="0"/>
              <a:t>Паспорт </a:t>
            </a:r>
            <a:r>
              <a:rPr lang="ru-RU" sz="2000" dirty="0"/>
              <a:t>проекта 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1800" dirty="0" smtClean="0"/>
              <a:t>«Оптимизация процесса создания электронного портфолио педагогов»</a:t>
            </a:r>
            <a:endParaRPr lang="ru-RU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11736"/>
            <a:ext cx="7848872" cy="55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3" y="166552"/>
            <a:ext cx="794981" cy="1178571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66" y="239484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303612" y="2394841"/>
            <a:ext cx="300858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Образова</a:t>
            </a:r>
            <a:r>
              <a:rPr lang="ru-RU" sz="1400" b="1" dirty="0" smtClean="0">
                <a:solidFill>
                  <a:srgbClr val="002060"/>
                </a:solidFill>
              </a:rPr>
              <a:t> Елена Николаевна – учитель-логопед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8499" y="5200420"/>
            <a:ext cx="247342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Гашкова Наталья Анатольевна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Алексеенко Галина Михайловна - воспитатель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5301208"/>
            <a:ext cx="324036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400" b="1" dirty="0" err="1">
                <a:solidFill>
                  <a:srgbClr val="002060"/>
                </a:solidFill>
              </a:rPr>
              <a:t>Яцун</a:t>
            </a:r>
            <a:r>
              <a:rPr lang="ru-RU" sz="1400" b="1" dirty="0">
                <a:solidFill>
                  <a:srgbClr val="002060"/>
                </a:solidFill>
              </a:rPr>
              <a:t> Жанна Викторовна – старший воспитатель – руководитель </a:t>
            </a:r>
            <a:r>
              <a:rPr lang="ru-RU" sz="1400" b="1" dirty="0" smtClean="0">
                <a:solidFill>
                  <a:srgbClr val="002060"/>
                </a:solidFill>
              </a:rPr>
              <a:t>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72" y="2093419"/>
            <a:ext cx="1077900" cy="14372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3" y="2093418"/>
            <a:ext cx="1120549" cy="1437201"/>
          </a:xfrm>
          <a:prstGeom prst="rect">
            <a:avLst/>
          </a:prstGeom>
          <a:ln w="57150">
            <a:solidFill>
              <a:srgbClr val="0091FE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3" y="4869160"/>
            <a:ext cx="1016520" cy="156010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49" y="4869161"/>
            <a:ext cx="1129423" cy="156010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971600" y="1412776"/>
            <a:ext cx="187220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необходимых документов на бумажном носители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5151" y="1412776"/>
            <a:ext cx="187220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собранных документов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364522" y="3140968"/>
            <a:ext cx="2095910" cy="14041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запрашиваемых документов из различных архивных источников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724209" y="3140968"/>
            <a:ext cx="1872208" cy="14041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портфолио педагога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971600" y="3140968"/>
            <a:ext cx="2045863" cy="14041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документов по разделам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137632" y="1431870"/>
            <a:ext cx="187220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архива документов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2843808" y="1988840"/>
            <a:ext cx="73134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06289" y="2041527"/>
            <a:ext cx="73134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8016925" y="2007934"/>
            <a:ext cx="73134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3017463" y="3676327"/>
            <a:ext cx="73134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5614798" y="3721646"/>
            <a:ext cx="731343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979712" y="4749687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450 минут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2699792" y="2564904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7046" y="2564904"/>
            <a:ext cx="21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2627784" y="1268760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5243862" y="2513531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5268404" y="1259680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4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7834886" y="2419867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2819820" y="4287279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5441722" y="4219651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7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8306831" y="4287279"/>
            <a:ext cx="432048" cy="36004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07046" y="1268760"/>
            <a:ext cx="8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flipH="1">
            <a:off x="5406289" y="2475165"/>
            <a:ext cx="19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009841" y="2419867"/>
            <a:ext cx="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956104" y="4287279"/>
            <a:ext cx="12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497103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1.Отсутствиепостоянного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запрашиваемых документов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2.Нарушение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предоставления документов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3.Отсутствие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 обновления необходимых документов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4.Неполный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документов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5.Временные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формирование архива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6.Временные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при раскладывании документов в процессе внесения данных в 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портфолио.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7.Временные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создание портфолио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8.Несвоевременное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распечатывание необходимых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75856" y="1628801"/>
            <a:ext cx="424847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b="1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b="1" i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 bwMode="auto">
          <a:xfrm>
            <a:off x="0" y="1052736"/>
            <a:ext cx="4067944" cy="4824536"/>
          </a:xfrm>
          <a:prstGeom prst="triangle">
            <a:avLst/>
          </a:prstGeom>
          <a:solidFill>
            <a:srgbClr val="5D9FD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-1602432" y="2640687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4437112"/>
            <a:ext cx="1566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образовательной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1259632" y="2917686"/>
            <a:ext cx="15661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899592" y="3933056"/>
            <a:ext cx="23042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4067943" y="2204864"/>
            <a:ext cx="4157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>
            <a:off x="2987824" y="2420888"/>
            <a:ext cx="18722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>
            <a:off x="3203848" y="3356992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3635896" y="4581128"/>
            <a:ext cx="4320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Прямоугольник 40"/>
          <p:cNvSpPr/>
          <p:nvPr/>
        </p:nvSpPr>
        <p:spPr bwMode="auto">
          <a:xfrm rot="10800000" flipV="1">
            <a:off x="5148064" y="2132855"/>
            <a:ext cx="2195736" cy="50783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148064" y="2989696"/>
            <a:ext cx="2195736" cy="50405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 rot="10800000" flipV="1">
            <a:off x="4355975" y="3933055"/>
            <a:ext cx="4392487" cy="272208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постоянного перечня документов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Лишний документооборот, скопление бумажных документов.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возможности оперативного поиска информации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Неполный комплект документов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копий документов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 фактор</a:t>
            </a: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7584" y="1412776"/>
            <a:ext cx="223224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211960" y="3458108"/>
            <a:ext cx="223224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электронного пособия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минут)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27584" y="3424422"/>
            <a:ext cx="223224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211960" y="1311872"/>
            <a:ext cx="223224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3059832" y="1916832"/>
            <a:ext cx="1152128" cy="1582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3806201" y="2029346"/>
            <a:ext cx="45719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3081748" y="4029381"/>
            <a:ext cx="1152128" cy="1582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6444208" y="1914084"/>
            <a:ext cx="1152128" cy="1582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1412776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 создании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 «Оптимизация процесса создания электронного портфолио педагогов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минут)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827584" y="1628800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211960" y="1311872"/>
            <a:ext cx="2232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положения о создании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>
            <a:off x="4211960" y="1609907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27584" y="3441265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документов в соответствии с содержанием требований локального акта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минут)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827584" y="3645024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827584" y="3717032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4211960" y="3861048"/>
            <a:ext cx="22322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Стрелка вправо 27"/>
          <p:cNvSpPr/>
          <p:nvPr/>
        </p:nvSpPr>
        <p:spPr bwMode="auto">
          <a:xfrm>
            <a:off x="6444208" y="4037459"/>
            <a:ext cx="1152128" cy="15823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663788" y="5229200"/>
            <a:ext cx="2376264" cy="144016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документов по разделам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минут)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 bwMode="auto">
          <a:xfrm flipV="1">
            <a:off x="2627784" y="5589240"/>
            <a:ext cx="2412268" cy="151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Прямоугольник 32"/>
          <p:cNvSpPr/>
          <p:nvPr/>
        </p:nvSpPr>
        <p:spPr>
          <a:xfrm>
            <a:off x="5270164" y="5138754"/>
            <a:ext cx="311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ВПП (время протекания процесса) – </a:t>
            </a:r>
            <a:r>
              <a:rPr lang="ru-RU" dirty="0" smtClean="0"/>
              <a:t>140 </a:t>
            </a:r>
            <a:r>
              <a:rPr lang="ru-RU" dirty="0"/>
              <a:t>минут </a:t>
            </a:r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 smtClean="0"/>
              <a:t>План мероприятий по</a:t>
            </a:r>
            <a:br>
              <a:rPr lang="ru-RU" dirty="0" smtClean="0"/>
            </a:br>
            <a:r>
              <a:rPr lang="ru-RU" dirty="0" smtClean="0"/>
              <a:t> устранению проблем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08173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Рекомендуется перечислить основные проблемы, </a:t>
            </a:r>
            <a:r>
              <a:rPr lang="ru-RU" i="1" dirty="0">
                <a:solidFill>
                  <a:srgbClr val="00B050"/>
                </a:solidFill>
              </a:rPr>
              <a:t>как </a:t>
            </a:r>
            <a:r>
              <a:rPr lang="ru-RU" i="1" dirty="0" smtClean="0">
                <a:solidFill>
                  <a:srgbClr val="00B050"/>
                </a:solidFill>
              </a:rPr>
              <a:t>были решены, </a:t>
            </a:r>
            <a:r>
              <a:rPr lang="ru-RU" i="1" dirty="0">
                <a:solidFill>
                  <a:srgbClr val="00B050"/>
                </a:solidFill>
              </a:rPr>
              <a:t>посредством </a:t>
            </a:r>
            <a:r>
              <a:rPr lang="ru-RU" i="1" dirty="0" smtClean="0">
                <a:solidFill>
                  <a:srgbClr val="00B050"/>
                </a:solidFill>
              </a:rPr>
              <a:t>какого инструмента выявлена коренная причина, и т.д.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Разместить интересный информативный фото-материал</a:t>
            </a:r>
            <a:endParaRPr lang="ru-RU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12344"/>
              </p:ext>
            </p:extLst>
          </p:nvPr>
        </p:nvGraphicFramePr>
        <p:xfrm>
          <a:off x="628650" y="1193852"/>
          <a:ext cx="8229600" cy="581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37753986"/>
                    </a:ext>
                  </a:extLst>
                </a:gridCol>
                <a:gridCol w="2966120">
                  <a:extLst>
                    <a:ext uri="{9D8B030D-6E8A-4147-A177-3AD203B41FA5}">
                      <a16:colId xmlns:a16="http://schemas.microsoft.com/office/drawing/2014/main" xmlns="" val="316044334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590423348"/>
                    </a:ext>
                  </a:extLst>
                </a:gridCol>
              </a:tblGrid>
              <a:tr h="4160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Проблема</a:t>
                      </a:r>
                      <a:endParaRPr lang="ru-RU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Способ решения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Экономия времени</a:t>
                      </a:r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07707243"/>
                  </a:ext>
                </a:extLst>
              </a:tr>
              <a:tr h="820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потери при скачивании и отправлении файлов.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Подключение оптоволоконного Интернета.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2-5 минут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434924"/>
                  </a:ext>
                </a:extLst>
              </a:tr>
              <a:tr h="8206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Временные потери при поиске адреса электронной почты каждого педагога.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базы электронных адресов педагогов. 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2-5 минут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5108416"/>
                  </a:ext>
                </a:extLst>
              </a:tr>
              <a:tr h="1059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Затрата лишнего времени педагогами на изучение  не предназначенных для них документов.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алгоритма внесения и обработки данных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педагога.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10-15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7165873"/>
                  </a:ext>
                </a:extLst>
              </a:tr>
              <a:tr h="8206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Несвоевременное распечатывание необходимых документов.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электронного варианта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10-40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161363"/>
                  </a:ext>
                </a:extLst>
              </a:tr>
              <a:tr h="82062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Затрата времени на приобретение  и оформление папки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электронного варианта 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5-10 минут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2351221"/>
                  </a:ext>
                </a:extLst>
              </a:tr>
              <a:tr h="1059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Потеря времени при раскладывании  документов в процессе внесения данных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алгоритма внесения и обработки данных 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педагога.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2-8 минут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9250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09724357"/>
              </p:ext>
            </p:extLst>
          </p:nvPr>
        </p:nvGraphicFramePr>
        <p:xfrm>
          <a:off x="3131840" y="4077072"/>
          <a:ext cx="583264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07469"/>
              </p:ext>
            </p:extLst>
          </p:nvPr>
        </p:nvGraphicFramePr>
        <p:xfrm>
          <a:off x="646659" y="1248092"/>
          <a:ext cx="7885781" cy="214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7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7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099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потери при выполнении операций на составление портфолио и его доработку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(мин)</a:t>
                      </a:r>
                    </a:p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Сокращение времени на перемещение папки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портфолио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450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3,2 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.Не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требует перемещения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Материалы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находятся в одном месте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электронного портфолио, в котором находится вся информация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2359" y="458112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B050"/>
                </a:solidFill>
              </a:rPr>
              <a:t>.</a:t>
            </a:r>
            <a:endParaRPr lang="ru-RU" sz="1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60348"/>
            <a:ext cx="5760640" cy="584775"/>
          </a:xfrm>
        </p:spPr>
        <p:txBody>
          <a:bodyPr/>
          <a:lstStyle/>
          <a:p>
            <a:pPr algn="just"/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556792"/>
            <a:ext cx="7344815" cy="46166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                                    Было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236184"/>
            <a:ext cx="3491880" cy="3137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2339" y="2006791"/>
            <a:ext cx="313244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10523</TotalTime>
  <Words>514</Words>
  <Application>Microsoft Office PowerPoint</Application>
  <PresentationFormat>Экран (4:3)</PresentationFormat>
  <Paragraphs>146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Оптимизация процесса создания электронного портфолио педагогов  </vt:lpstr>
      <vt:lpstr>Паспорт проекта   «Оптимизация процесса создания электронного портфолио педагогов»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Контактные данные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 Windows</cp:lastModifiedBy>
  <cp:revision>599</cp:revision>
  <cp:lastPrinted>2019-02-18T01:46:55Z</cp:lastPrinted>
  <dcterms:created xsi:type="dcterms:W3CDTF">2007-01-29T08:57:19Z</dcterms:created>
  <dcterms:modified xsi:type="dcterms:W3CDTF">2022-06-06T03:37:28Z</dcterms:modified>
</cp:coreProperties>
</file>